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76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8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65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43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61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72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1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53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707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29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2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9ECA-C762-42CA-BD1F-65D1C6884925}" type="datetimeFigureOut">
              <a:rPr lang="hr-HR" smtClean="0"/>
              <a:t>14.5.2021.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8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10" y="0"/>
            <a:ext cx="91732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759"/>
            <a:ext cx="9140908" cy="687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7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0" y="0"/>
            <a:ext cx="9145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7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1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88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5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Prikaz na zaslonu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Tihomir</cp:lastModifiedBy>
  <cp:revision>4</cp:revision>
  <dcterms:created xsi:type="dcterms:W3CDTF">2018-05-09T14:24:59Z</dcterms:created>
  <dcterms:modified xsi:type="dcterms:W3CDTF">2021-05-14T12:00:37Z</dcterms:modified>
</cp:coreProperties>
</file>